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2E9AC-D9B4-4A94-91BA-415730BC79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D9F616-EBE2-48D0-B55A-3278665725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831E62-B071-4339-B0AD-1553FF7AD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5460-24B5-439C-8A1D-D7DB5E7A0EDE}" type="datetimeFigureOut">
              <a:rPr lang="en-AU" smtClean="0"/>
              <a:t>2/08/2019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B0F1AD-0F59-4080-ADD8-34D2A2F01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B0ECC1-D130-44E1-A195-A0EDD67EF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60C6A-556A-4960-BA62-3D2068A1802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1057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9D415-DF54-4EBE-BFD9-DE32E190D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0ADC54-A91D-4EEA-9358-2DE705CAFB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B2F815-A9DC-4049-BD51-51B968EEA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5460-24B5-439C-8A1D-D7DB5E7A0EDE}" type="datetimeFigureOut">
              <a:rPr lang="en-AU" smtClean="0"/>
              <a:t>2/08/2019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C4C7B6-3D81-4E29-81F4-A781677A8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6C3B35-4BFA-4EB9-85CD-5D6ADEC34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60C6A-556A-4960-BA62-3D2068A1802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09737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E6677A-4FA0-4222-957B-A5C3A46F93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60104D-E30D-4C6B-B063-ECD00A8FFC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275A29-06F7-48C0-9AB8-972C47023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5460-24B5-439C-8A1D-D7DB5E7A0EDE}" type="datetimeFigureOut">
              <a:rPr lang="en-AU" smtClean="0"/>
              <a:t>2/08/2019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C64E7-7DB2-4D8F-BCBD-989ACE7B3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95BE96-E3C0-498D-B99F-595C281EC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60C6A-556A-4960-BA62-3D2068A1802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02977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8733A-8685-4631-BFF9-D489C8F0E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92B946-8100-4D8B-ABD5-493C9967FA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BA2B5E-0B90-4655-B1B4-27472E07A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5460-24B5-439C-8A1D-D7DB5E7A0EDE}" type="datetimeFigureOut">
              <a:rPr lang="en-AU" smtClean="0"/>
              <a:t>2/08/2019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7EAB3-8C3E-4C54-BFF8-F1E4233C8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612D9A-CD61-42FC-8E38-10B4C87E8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60C6A-556A-4960-BA62-3D2068A1802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63030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EB581-4F41-4393-809C-DA3EDCFDD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193480-3631-4274-BC33-F33A332442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D76304-9372-4CE6-B9FE-1A5283567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5460-24B5-439C-8A1D-D7DB5E7A0EDE}" type="datetimeFigureOut">
              <a:rPr lang="en-AU" smtClean="0"/>
              <a:t>2/08/2019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71FFBA-6CC5-4531-95FA-5AE2CA420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FA3B2D-21C8-4206-B404-A69E17732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60C6A-556A-4960-BA62-3D2068A1802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61753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B1F6B-4296-409A-9239-1ED69BF9D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264C89-C195-4C08-AE2D-0BCB3D5D50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D96B3E-0A5E-4AD7-874C-EC16EA16DF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E98C8F-7EA6-41FF-92E6-B2746B58B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5460-24B5-439C-8A1D-D7DB5E7A0EDE}" type="datetimeFigureOut">
              <a:rPr lang="en-AU" smtClean="0"/>
              <a:t>2/08/2019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D31D22-BE1D-4072-B3D0-79C4B6F43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C85A81-5FEB-477C-AD87-4E3BC6605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60C6A-556A-4960-BA62-3D2068A1802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9365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AC16E-3A0C-4660-90E1-E5C060053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0C9407-CBFA-4E9F-AC2A-17D366B6D0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57983D-D888-4985-B75C-DDDB7C6E05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81C41C-BA32-413B-A094-14682A6694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B1DD55-1DAD-41B7-841B-E49EB8DDD1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68F91A-3235-4AA7-9E80-BB7FF0CA1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5460-24B5-439C-8A1D-D7DB5E7A0EDE}" type="datetimeFigureOut">
              <a:rPr lang="en-AU" smtClean="0"/>
              <a:t>2/08/2019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8FC76E-4072-448A-B437-7B98EED7A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1E5661-ADE3-452F-B877-F9F646901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60C6A-556A-4960-BA62-3D2068A1802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6975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52CD4-3F0D-4BBE-9AAC-26FF8B750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DF89D2-39CD-4011-9D13-CE31E5D2A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5460-24B5-439C-8A1D-D7DB5E7A0EDE}" type="datetimeFigureOut">
              <a:rPr lang="en-AU" smtClean="0"/>
              <a:t>2/08/2019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AC6E21-16B0-4654-B308-CE2AF198A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804F3D-F4BE-4E4D-9B76-0B2CC0D2B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60C6A-556A-4960-BA62-3D2068A1802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94658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B41E7F-3715-49E5-9CD3-766F22E1A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5460-24B5-439C-8A1D-D7DB5E7A0EDE}" type="datetimeFigureOut">
              <a:rPr lang="en-AU" smtClean="0"/>
              <a:t>2/08/2019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52827C-D515-4E43-AB1F-563EE65BB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8C6C8C-7351-4981-B0C2-F530EF25C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60C6A-556A-4960-BA62-3D2068A1802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9608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4EAC6-59BF-43E4-A25E-925B7DF1E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69BF57-B7C1-431F-A827-FD3B54FE42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043243-1829-4F3D-A6FF-9A1ED012F6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3CDC2A-46D3-44E2-99EA-B970EA7FC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5460-24B5-439C-8A1D-D7DB5E7A0EDE}" type="datetimeFigureOut">
              <a:rPr lang="en-AU" smtClean="0"/>
              <a:t>2/08/2019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BE832D-C6EB-4A7B-82D7-0E5659C8F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1F40C9-D3A1-452D-AA91-848B931E4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60C6A-556A-4960-BA62-3D2068A1802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00523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A0B69-FB1D-4146-940D-BFC4AE623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927830-400E-4298-BFBF-CB7E256625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2F9BCC-20E5-4BD2-AECD-1FF88E0FA1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C2A4A1-9D86-4D22-B02C-22D0CFAAD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5460-24B5-439C-8A1D-D7DB5E7A0EDE}" type="datetimeFigureOut">
              <a:rPr lang="en-AU" smtClean="0"/>
              <a:t>2/08/2019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83CD73-5606-44BF-BE34-78ECF6C92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AC6BA8-F60B-4731-B8F3-E7AFE1545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60C6A-556A-4960-BA62-3D2068A1802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93279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032BB7B-46D3-46F3-BB0F-99000230A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4E1A99-EE8D-4868-BD83-DEAC15608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A2EE67-80F2-4A2E-A66A-78A0EA564F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45460-24B5-439C-8A1D-D7DB5E7A0EDE}" type="datetimeFigureOut">
              <a:rPr lang="en-AU" smtClean="0"/>
              <a:t>2/08/2019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643EE7-B662-4576-8385-19E7DD2958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516A1F-FC3D-473C-A1E6-B5EF01DDB3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60C6A-556A-4960-BA62-3D2068A1802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58706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D808CE9-48C5-44C5-99B6-14EFDFD490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42"/>
            <a:ext cx="12192000" cy="6829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01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635B58B-EA99-4213-905C-B4E8430E4F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10"/>
            <a:ext cx="12192000" cy="6839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449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A6E9F73-06DF-43E7-B2F7-D5076D0086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" y="0"/>
            <a:ext cx="121828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306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61912F-0FE6-40FC-B9AE-70D646AF92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30"/>
            <a:ext cx="12192000" cy="6815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156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45A3C0F-E3F5-40F6-970B-11EFCB612E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" y="0"/>
            <a:ext cx="121828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734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Martens</dc:creator>
  <cp:lastModifiedBy>Michael Pope</cp:lastModifiedBy>
  <cp:revision>1</cp:revision>
  <dcterms:created xsi:type="dcterms:W3CDTF">2019-07-11T02:26:28Z</dcterms:created>
  <dcterms:modified xsi:type="dcterms:W3CDTF">2019-08-02T00:11:28Z</dcterms:modified>
</cp:coreProperties>
</file>